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7" d="100"/>
          <a:sy n="57" d="100"/>
        </p:scale>
        <p:origin x="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56</Words>
  <Application>Microsoft Macintosh PowerPoint</Application>
  <PresentationFormat>Custom</PresentationFormat>
  <Paragraphs>43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Graphik Regular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Annabel Gurney</cp:lastModifiedBy>
  <cp:revision>8</cp:revision>
  <dcterms:created xsi:type="dcterms:W3CDTF">2006-08-16T00:00:00Z</dcterms:created>
  <dcterms:modified xsi:type="dcterms:W3CDTF">2022-09-30T19:55:54Z</dcterms:modified>
  <dc:identifier>DAEhDyfaYKE</dc:identifier>
</cp:coreProperties>
</file>